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2" r:id="rId4"/>
    <p:sldId id="261" r:id="rId5"/>
    <p:sldId id="260" r:id="rId6"/>
    <p:sldId id="259" r:id="rId7"/>
    <p:sldId id="258" r:id="rId8"/>
    <p:sldId id="257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AD8C77-85F2-274D-9D02-A95984D69F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C87BFBF-16BC-6951-6742-DAC92AF2BE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2DBA031-AD4A-BBF1-9B65-B832296C0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4034EE-DE92-08A5-B619-1B66AC619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F0DA59-3CF4-E83F-B969-89455D10A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9397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812EFB-AC1B-6BD6-E915-54179D8C0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25E26C6-51CE-C52C-250B-B2682C38A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AEC3F83-43F7-36B5-BE50-99204E15F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0A0D3FD-62CE-94A6-56A5-5E5C0D5EB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9D2F59A-B30F-ECC0-A6DB-7CE8C4E84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9709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1CF70C3-635C-CE28-33DA-A342013D01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4135E2C-211A-3F70-C391-33336C2ABD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5607BB-89C5-82DF-0CEB-75B6C1DA1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04CA03-E1C4-0798-14ED-056100167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3326D9-61D2-BE2F-9DCD-0AF07C6C8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0869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800D3A-1538-5E65-6CC6-DB8F8E6D2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905D8C-310D-ABAE-2842-98A8B00CD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A180BA-3197-CBEF-4DC4-5AB46CBA8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0446EC2-AB4D-E62D-5692-ADF4B315E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664440-1472-9071-6ED0-B9C173ABC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6775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613C5E-C683-AC2E-10D5-C62C7A429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4D9D52F-60AE-6434-2A55-751A63127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D78791-E04B-B66D-C318-156BC73F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6FAF12-A14D-D377-65BD-F126AD19A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1BC617-0645-D54B-D2B2-6C2650FC8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044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C56E64-5A4C-61DD-C19A-08FF087D9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4A8811-5A09-11E0-4F9E-DEAC4DFDB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5FE17D7-4874-0DC2-5EF4-BCF3725B8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1A43FC7-88C4-4484-52AA-A359950E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7D83E23-27A1-9838-9881-0DD784ACF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63332E9-55CF-153C-8323-260432D93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8824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631114-3821-0525-EAE8-0C8054D2D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37824-E409-4FFD-E8CA-0D951CFE8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C87D594-08B0-CF73-7AD2-772214B8C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360BB8B-52C7-5D3F-3F06-0E5EE714D8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08E230F-FDF2-975E-339C-35D1CFD63D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3FB5564-E282-E010-3ED6-A382F3BBA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A643870-E627-C159-09C6-6913A3071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BB5C39E-E414-664A-55F7-C40F0935D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3216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50F546-0D1E-C30C-E9D9-30126D98E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CD8B78C-74EB-50B6-BF0A-F79450947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F040B93-C3E9-3E84-9AB1-9688C4520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6F85DDC-7177-0910-3230-DF31596C3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7717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CFB867E-903E-733B-1E0E-6061E0FD5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9B59A60-93A2-ABCB-426F-CAD74DBEA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B69822E-FC0C-8FC7-8246-AAF5B114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4961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F4BB1C-26A2-E113-6493-968F6B1C4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D0A9A5F-FAE8-7503-1FC6-7D7DB9D90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B2196C-3DE7-A71F-AFB9-1B5D066D7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1245502-78C9-8890-8FBD-4138506BC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D0FD082-AE56-5730-4829-174F559A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E501E29-09D3-6E55-46AD-388299E4C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8628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4B46D2-C483-1205-7C8E-12BEC518D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26CEBA7-0266-F0D6-714E-D288A83E23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EC98D78-085F-F7A2-BCB8-F709F4876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96C7C04-D307-4759-FD80-B5EFABA44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E10CBAC-91BB-C5FF-04BA-0C37A351D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EBB7D22-80F5-0F3A-17D4-7280E4CAA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533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7EFB5A4-D0BC-A47F-4E6A-A7CEEBF89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BA22AC5-F5C3-5310-FFB5-9E85C8E89D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BF468D-3B4F-05DE-729E-5C3053327D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56D31-CEA0-4476-9F94-179C1C838627}" type="datetimeFigureOut">
              <a:rPr lang="zh-TW" altLang="en-US" smtClean="0"/>
              <a:t>2024/1/4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A5C15AE-C6DE-7248-01FF-91E9AFF55C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4F75C25-D985-1605-16B3-5C96664372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361A1-FBA3-4337-A9BC-E5DF0BF8E0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7342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09A82D-0BD1-390E-DFFA-988A9F0DD4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52CB635-A07C-9B46-36C7-4E8D9322F2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834E01DC-09E8-8814-4802-1A76B506F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288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09A82D-0BD1-390E-DFFA-988A9F0DD4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52CB635-A07C-9B46-36C7-4E8D9322F2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834E01DC-09E8-8814-4802-1A76B506F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圖片 6" descr="一張含有 文字, 圖表, 螢幕擷取畫面, 字型 的圖片&#10;&#10;自動產生的描述">
            <a:extLst>
              <a:ext uri="{FF2B5EF4-FFF2-40B4-BE49-F238E27FC236}">
                <a16:creationId xmlns:a16="http://schemas.microsoft.com/office/drawing/2014/main" id="{0DDCAD38-6F2F-FB99-E688-97C0FD187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013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09A82D-0BD1-390E-DFFA-988A9F0DD4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52CB635-A07C-9B46-36C7-4E8D9322F2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834E01DC-09E8-8814-4802-1A76B506F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圖片 6" descr="一張含有 文字, 圖表, 螢幕擷取畫面, 字型 的圖片&#10;&#10;自動產生的描述">
            <a:extLst>
              <a:ext uri="{FF2B5EF4-FFF2-40B4-BE49-F238E27FC236}">
                <a16:creationId xmlns:a16="http://schemas.microsoft.com/office/drawing/2014/main" id="{0DDCAD38-6F2F-FB99-E688-97C0FD187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圖片 8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CEAA76A5-5868-4B83-E926-C511F8F7F1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86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09A82D-0BD1-390E-DFFA-988A9F0DD4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52CB635-A07C-9B46-36C7-4E8D9322F2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834E01DC-09E8-8814-4802-1A76B506F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圖片 6" descr="一張含有 文字, 圖表, 螢幕擷取畫面, 字型 的圖片&#10;&#10;自動產生的描述">
            <a:extLst>
              <a:ext uri="{FF2B5EF4-FFF2-40B4-BE49-F238E27FC236}">
                <a16:creationId xmlns:a16="http://schemas.microsoft.com/office/drawing/2014/main" id="{0DDCAD38-6F2F-FB99-E688-97C0FD187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圖片 8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CEAA76A5-5868-4B83-E926-C511F8F7F1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圖片 10" descr="一張含有 室內, 藝術 的圖片&#10;&#10;描述是以中可信度自動產生">
            <a:extLst>
              <a:ext uri="{FF2B5EF4-FFF2-40B4-BE49-F238E27FC236}">
                <a16:creationId xmlns:a16="http://schemas.microsoft.com/office/drawing/2014/main" id="{0CCE76C6-4027-1E8B-DA94-7D7612EE47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892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09A82D-0BD1-390E-DFFA-988A9F0DD4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52CB635-A07C-9B46-36C7-4E8D9322F2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834E01DC-09E8-8814-4802-1A76B506F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圖片 6" descr="一張含有 文字, 圖表, 螢幕擷取畫面, 字型 的圖片&#10;&#10;自動產生的描述">
            <a:extLst>
              <a:ext uri="{FF2B5EF4-FFF2-40B4-BE49-F238E27FC236}">
                <a16:creationId xmlns:a16="http://schemas.microsoft.com/office/drawing/2014/main" id="{0DDCAD38-6F2F-FB99-E688-97C0FD187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圖片 8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CEAA76A5-5868-4B83-E926-C511F8F7F1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圖片 10" descr="一張含有 室內, 藝術 的圖片&#10;&#10;描述是以中可信度自動產生">
            <a:extLst>
              <a:ext uri="{FF2B5EF4-FFF2-40B4-BE49-F238E27FC236}">
                <a16:creationId xmlns:a16="http://schemas.microsoft.com/office/drawing/2014/main" id="{0CCE76C6-4027-1E8B-DA94-7D7612EE47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圖片 12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94F70C5F-CC48-B8E5-AF72-B20C0664D4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783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09A82D-0BD1-390E-DFFA-988A9F0DD4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52CB635-A07C-9B46-36C7-4E8D9322F2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834E01DC-09E8-8814-4802-1A76B506F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圖片 6" descr="一張含有 文字, 圖表, 螢幕擷取畫面, 字型 的圖片&#10;&#10;自動產生的描述">
            <a:extLst>
              <a:ext uri="{FF2B5EF4-FFF2-40B4-BE49-F238E27FC236}">
                <a16:creationId xmlns:a16="http://schemas.microsoft.com/office/drawing/2014/main" id="{0DDCAD38-6F2F-FB99-E688-97C0FD187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圖片 8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CEAA76A5-5868-4B83-E926-C511F8F7F1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圖片 10" descr="一張含有 室內, 藝術 的圖片&#10;&#10;描述是以中可信度自動產生">
            <a:extLst>
              <a:ext uri="{FF2B5EF4-FFF2-40B4-BE49-F238E27FC236}">
                <a16:creationId xmlns:a16="http://schemas.microsoft.com/office/drawing/2014/main" id="{0CCE76C6-4027-1E8B-DA94-7D7612EE47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圖片 12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94F70C5F-CC48-B8E5-AF72-B20C0664D4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圖片 14" descr="一張含有 傢俱, 地板, 室內, 草蓆 的圖片&#10;&#10;自動產生的描述">
            <a:extLst>
              <a:ext uri="{FF2B5EF4-FFF2-40B4-BE49-F238E27FC236}">
                <a16:creationId xmlns:a16="http://schemas.microsoft.com/office/drawing/2014/main" id="{A0F5F441-E536-9145-2EF3-922BC11980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86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09A82D-0BD1-390E-DFFA-988A9F0DD4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52CB635-A07C-9B46-36C7-4E8D9322F2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834E01DC-09E8-8814-4802-1A76B506F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圖片 6" descr="一張含有 文字, 圖表, 螢幕擷取畫面, 字型 的圖片&#10;&#10;自動產生的描述">
            <a:extLst>
              <a:ext uri="{FF2B5EF4-FFF2-40B4-BE49-F238E27FC236}">
                <a16:creationId xmlns:a16="http://schemas.microsoft.com/office/drawing/2014/main" id="{0DDCAD38-6F2F-FB99-E688-97C0FD187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圖片 8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CEAA76A5-5868-4B83-E926-C511F8F7F1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圖片 10" descr="一張含有 室內, 藝術 的圖片&#10;&#10;描述是以中可信度自動產生">
            <a:extLst>
              <a:ext uri="{FF2B5EF4-FFF2-40B4-BE49-F238E27FC236}">
                <a16:creationId xmlns:a16="http://schemas.microsoft.com/office/drawing/2014/main" id="{0CCE76C6-4027-1E8B-DA94-7D7612EE47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圖片 12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94F70C5F-CC48-B8E5-AF72-B20C0664D4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圖片 14" descr="一張含有 傢俱, 地板, 室內, 草蓆 的圖片&#10;&#10;自動產生的描述">
            <a:extLst>
              <a:ext uri="{FF2B5EF4-FFF2-40B4-BE49-F238E27FC236}">
                <a16:creationId xmlns:a16="http://schemas.microsoft.com/office/drawing/2014/main" id="{A0F5F441-E536-9145-2EF3-922BC11980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圖片 16" descr="一張含有 螢幕擷取畫面, 電腦, 多媒體, 室內 的圖片&#10;&#10;自動產生的描述">
            <a:extLst>
              <a:ext uri="{FF2B5EF4-FFF2-40B4-BE49-F238E27FC236}">
                <a16:creationId xmlns:a16="http://schemas.microsoft.com/office/drawing/2014/main" id="{B3491D90-62C6-E2D6-D8AC-4586971821A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09A82D-0BD1-390E-DFFA-988A9F0DD4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52CB635-A07C-9B46-36C7-4E8D9322F2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834E01DC-09E8-8814-4802-1A76B506F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圖片 6" descr="一張含有 文字, 圖表, 螢幕擷取畫面, 字型 的圖片&#10;&#10;自動產生的描述">
            <a:extLst>
              <a:ext uri="{FF2B5EF4-FFF2-40B4-BE49-F238E27FC236}">
                <a16:creationId xmlns:a16="http://schemas.microsoft.com/office/drawing/2014/main" id="{0DDCAD38-6F2F-FB99-E688-97C0FD187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圖片 8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CEAA76A5-5868-4B83-E926-C511F8F7F1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圖片 10" descr="一張含有 室內, 藝術 的圖片&#10;&#10;描述是以中可信度自動產生">
            <a:extLst>
              <a:ext uri="{FF2B5EF4-FFF2-40B4-BE49-F238E27FC236}">
                <a16:creationId xmlns:a16="http://schemas.microsoft.com/office/drawing/2014/main" id="{0CCE76C6-4027-1E8B-DA94-7D7612EE47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圖片 12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94F70C5F-CC48-B8E5-AF72-B20C0664D4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圖片 14" descr="一張含有 傢俱, 地板, 室內, 草蓆 的圖片&#10;&#10;自動產生的描述">
            <a:extLst>
              <a:ext uri="{FF2B5EF4-FFF2-40B4-BE49-F238E27FC236}">
                <a16:creationId xmlns:a16="http://schemas.microsoft.com/office/drawing/2014/main" id="{A0F5F441-E536-9145-2EF3-922BC11980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圖片 16" descr="一張含有 螢幕擷取畫面, 電腦, 多媒體, 室內 的圖片&#10;&#10;自動產生的描述">
            <a:extLst>
              <a:ext uri="{FF2B5EF4-FFF2-40B4-BE49-F238E27FC236}">
                <a16:creationId xmlns:a16="http://schemas.microsoft.com/office/drawing/2014/main" id="{B3491D90-62C6-E2D6-D8AC-4586971821A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9" name="圖片 18" descr="一張含有 文字, 字型, 標誌, 圖形 的圖片&#10;&#10;自動產生的描述">
            <a:extLst>
              <a:ext uri="{FF2B5EF4-FFF2-40B4-BE49-F238E27FC236}">
                <a16:creationId xmlns:a16="http://schemas.microsoft.com/office/drawing/2014/main" id="{64B8A0ED-FDB6-D341-253E-813DED753EC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275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寬螢幕</PresentationFormat>
  <Paragraphs>0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Eric Yu</dc:creator>
  <cp:lastModifiedBy>Eric Yu</cp:lastModifiedBy>
  <cp:revision>1</cp:revision>
  <dcterms:created xsi:type="dcterms:W3CDTF">2024-01-04T03:46:55Z</dcterms:created>
  <dcterms:modified xsi:type="dcterms:W3CDTF">2024-01-04T03:49:29Z</dcterms:modified>
</cp:coreProperties>
</file>

<file path=docProps/thumbnail.jpeg>
</file>